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6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4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0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1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7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9A83-D566-4528-B0B9-577A6737C8A2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A263-8A48-48AB-8B81-BB74F28D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7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sr-Cyrl-RS" sz="3600" dirty="0" smtClean="0"/>
              <a:t>Наставна тема: ЖИВОТНО И РАДНО                ОКРУЖЕЊЕ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6400800" cy="1752600"/>
          </a:xfrm>
        </p:spPr>
        <p:txBody>
          <a:bodyPr/>
          <a:lstStyle/>
          <a:p>
            <a:pPr algn="l"/>
            <a:r>
              <a:rPr lang="sr-Cyrl-RS" b="1" dirty="0" smtClean="0">
                <a:solidFill>
                  <a:schemeClr val="tx1"/>
                </a:solidFill>
              </a:rPr>
              <a:t>Наставна јединица: Појам,улога и развој машина и механизама</a:t>
            </a:r>
          </a:p>
          <a:p>
            <a:pPr algn="l"/>
            <a:r>
              <a:rPr lang="sr-Cyrl-RS" b="1" dirty="0" smtClean="0">
                <a:solidFill>
                  <a:schemeClr val="tx1"/>
                </a:solidFill>
              </a:rPr>
              <a:t>Час: 1. и 2.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Стрма раван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Овај принцип омогућава подизање тешких терета са мањом вучном силом од оне која би била потребна за вертикално подизање истог терета.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193017"/>
            <a:ext cx="3648075" cy="273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8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Клин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Принцип клина се користи за обраду материјала помоћу алата који имају сечиво у облику клина (секира, нож, длето, разни секачи...).</a:t>
            </a:r>
          </a:p>
          <a:p>
            <a:r>
              <a:rPr lang="sr-Cyrl-RS" sz="2400" dirty="0" smtClean="0"/>
              <a:t>Клин се користи за раздвајање материјала тако што се мањом силом савладава отпор продирања клина кроз материјал.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35" y="4143375"/>
            <a:ext cx="2362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094" y="4114800"/>
            <a:ext cx="50577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38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Ваљак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sr-Cyrl-RS" sz="2400" dirty="0" smtClean="0"/>
              <a:t>Ваљак су људи користили за премештање тешких терета.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53505" y="1578004"/>
            <a:ext cx="4456591" cy="322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124200"/>
            <a:ext cx="3416156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442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Точак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Један од највећих изума човечанства.</a:t>
            </a:r>
          </a:p>
          <a:p>
            <a:r>
              <a:rPr lang="sr-Cyrl-RS" sz="2400" dirty="0" smtClean="0"/>
              <a:t>Настао сужавањем тела ваљкастог облика.</a:t>
            </a:r>
          </a:p>
          <a:p>
            <a:r>
              <a:rPr lang="sr-Cyrl-RS" sz="2400" dirty="0" smtClean="0"/>
              <a:t>Мања површина, мање трења приликом кретања.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7152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14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Котурача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Служи за подизање терета.</a:t>
            </a:r>
          </a:p>
          <a:p>
            <a:r>
              <a:rPr lang="sr-Cyrl-RS" sz="2400" dirty="0" smtClean="0"/>
              <a:t>Састоји се од непомичног и једног или више помичних котурова преко којих се пребаци сајла или уже.</a:t>
            </a:r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10420"/>
            <a:ext cx="3276600" cy="195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2971400"/>
            <a:ext cx="1419225" cy="271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2971400"/>
            <a:ext cx="1735414" cy="27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5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Домаћи задатак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Наставница јединица се налази од стране 8-13.</a:t>
            </a:r>
          </a:p>
          <a:p>
            <a:r>
              <a:rPr lang="sr-Cyrl-RS" dirty="0" smtClean="0"/>
              <a:t>Написати наслов у свесци Појам, улога и развој машина и механизама.</a:t>
            </a:r>
          </a:p>
          <a:p>
            <a:r>
              <a:rPr lang="sr-Cyrl-RS" dirty="0" smtClean="0"/>
              <a:t>Преписати Подсетник са стране 13, затим одговорити на питања испод.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1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машина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Човек је врло рано почео да користи </a:t>
            </a:r>
            <a:r>
              <a:rPr lang="sr-Cyrl-RS" sz="2400" b="1" dirty="0" smtClean="0"/>
              <a:t>просте алате </a:t>
            </a:r>
            <a:r>
              <a:rPr lang="sr-Cyrl-RS" sz="2400" dirty="0" smtClean="0"/>
              <a:t>(клин, полугу, точак, ваљак).</a:t>
            </a:r>
          </a:p>
          <a:p>
            <a:r>
              <a:rPr lang="sr-Cyrl-RS" sz="2400" dirty="0" smtClean="0"/>
              <a:t>Ти алати су му омогућавали да обави рад за који је била потребна већа снага.</a:t>
            </a:r>
          </a:p>
          <a:p>
            <a:r>
              <a:rPr lang="sr-Cyrl-RS" sz="2400" dirty="0" smtClean="0"/>
              <a:t>Први алати су били израђени од камена, дрвета, костију, коже...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163661"/>
            <a:ext cx="1663806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1685925" cy="2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25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Развој машина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На почетку човек јекористио доступне изворе енергије, воду и ветар, затим дрво, угаљ.</a:t>
            </a:r>
          </a:p>
          <a:p>
            <a:r>
              <a:rPr lang="sr-Cyrl-RS" sz="2400" dirty="0" smtClean="0"/>
              <a:t>Значајан изум у 18. веку била је </a:t>
            </a:r>
            <a:r>
              <a:rPr lang="sr-Cyrl-RS" sz="2400" b="1" dirty="0" smtClean="0"/>
              <a:t>парна машина, </a:t>
            </a:r>
            <a:r>
              <a:rPr lang="sr-Cyrl-RS" sz="2400" dirty="0" smtClean="0"/>
              <a:t>која се састојала од котла, у коме се вода загревала до тачке кључања. Тако добијена водена пара се ширила и потискивала клип машине, која је на крају извршавала механички рад.</a:t>
            </a:r>
          </a:p>
          <a:p>
            <a:r>
              <a:rPr lang="sr-Cyrl-RS" sz="2400" b="1" dirty="0" smtClean="0"/>
              <a:t>Џејмс Ват </a:t>
            </a:r>
            <a:r>
              <a:rPr lang="sr-Cyrl-RS" sz="2400" dirty="0" smtClean="0"/>
              <a:t>је 1764. године усавршио парну машину.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482" y="4876800"/>
            <a:ext cx="28098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82136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27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Проналазак парне машине представља први корак у развоју машинске индустрије и самим тим доводи до </a:t>
            </a:r>
            <a:r>
              <a:rPr lang="sr-Cyrl-RS" sz="2400" b="1" dirty="0" smtClean="0"/>
              <a:t>ПРВЕ ИНДУСТРИЈСКЕ РЕВОЛУЦИЈЕ.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2" y="304800"/>
            <a:ext cx="434657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2971801" cy="222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864" y="3104300"/>
            <a:ext cx="2889304" cy="224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2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/>
          <a:lstStyle/>
          <a:p>
            <a:r>
              <a:rPr lang="sr-Cyrl-RS" dirty="0" smtClean="0"/>
              <a:t>Развој машина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Следећи, веома важан, проналазак јесте </a:t>
            </a:r>
            <a:r>
              <a:rPr lang="sr-Cyrl-RS" sz="2400" b="1" dirty="0" smtClean="0"/>
              <a:t>мотор са унутрашњим сагоревањем (СУС) – </a:t>
            </a:r>
            <a:r>
              <a:rPr lang="sr-Cyrl-RS" sz="2400" dirty="0" smtClean="0"/>
              <a:t>Николаус Ото и Рудолф Дизел.</a:t>
            </a:r>
          </a:p>
          <a:p>
            <a:r>
              <a:rPr lang="sr-Cyrl-RS" sz="2400" dirty="0" smtClean="0"/>
              <a:t>Затим генератор и електромотор, обртно магнетно поље, проналазак једносмерне и наизменичне струје (Никола Тесла).</a:t>
            </a:r>
          </a:p>
          <a:p>
            <a:r>
              <a:rPr lang="sr-Cyrl-RS" sz="2400" dirty="0" smtClean="0"/>
              <a:t>Све то доводи до </a:t>
            </a:r>
            <a:r>
              <a:rPr lang="sr-Cyrl-RS" sz="2400" b="1" dirty="0" smtClean="0"/>
              <a:t>ДРУГЕ ИНДУСТРИЈСКЕ РЕВОЛУЦИЈЕ </a:t>
            </a:r>
            <a:r>
              <a:rPr lang="sr-Cyrl-RS" sz="2400" dirty="0" smtClean="0"/>
              <a:t>(друга половина 19. века и почетак 20. века).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303276"/>
            <a:ext cx="1447800" cy="199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79" y="4337307"/>
            <a:ext cx="309372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70" y="4389094"/>
            <a:ext cx="2971800" cy="165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4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Никола Тесла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828800"/>
            <a:ext cx="430944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76800" y="868532"/>
            <a:ext cx="335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 smtClean="0"/>
              <a:t>Михајло Пупин</a:t>
            </a:r>
            <a:br>
              <a:rPr lang="sr-Cyrl-RS" dirty="0" smtClean="0"/>
            </a:b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1257535" cy="17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62113"/>
            <a:ext cx="23812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58" y="2743200"/>
            <a:ext cx="2766134" cy="1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5600" y="-38862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5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Појам и улога машина и механизама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sz="2400" b="1" dirty="0" smtClean="0"/>
              <a:t>Машина</a:t>
            </a:r>
            <a:r>
              <a:rPr lang="sr-Cyrl-RS" sz="2400" dirty="0" smtClean="0"/>
              <a:t> је скуп механизама и машинских делова, повезаних у једну целину, који преносе снагу, кретање и енергију, како биизвршили механички рад.</a:t>
            </a:r>
          </a:p>
          <a:p>
            <a:r>
              <a:rPr lang="sr-Cyrl-RS" sz="2400" b="1" dirty="0" smtClean="0"/>
              <a:t>Машински систем</a:t>
            </a:r>
            <a:r>
              <a:rPr lang="sr-Cyrl-RS" sz="2400" dirty="0" smtClean="0"/>
              <a:t> је скуп машина, које заједно извршавају одређену операцију.</a:t>
            </a:r>
          </a:p>
          <a:p>
            <a:r>
              <a:rPr lang="sr-Cyrl-RS" sz="2400" b="1" dirty="0" smtClean="0"/>
              <a:t>Механизам</a:t>
            </a:r>
            <a:r>
              <a:rPr lang="sr-Cyrl-RS" sz="2400" dirty="0" smtClean="0"/>
              <a:t> је систем међусобно повезаних тела, која омогућавају да кретање једног изазове кретање осталих тела у систему.</a:t>
            </a:r>
          </a:p>
          <a:p>
            <a:r>
              <a:rPr lang="sr-Cyrl-RS" sz="2400" dirty="0" smtClean="0"/>
              <a:t>Према функцији коју обављају, машине се деле на </a:t>
            </a:r>
            <a:r>
              <a:rPr lang="sr-Cyrl-RS" sz="2400" b="1" dirty="0" smtClean="0"/>
              <a:t>погонске </a:t>
            </a:r>
            <a:r>
              <a:rPr lang="sr-Cyrl-RS" sz="2400" dirty="0" smtClean="0"/>
              <a:t>и</a:t>
            </a:r>
            <a:r>
              <a:rPr lang="sr-Cyrl-RS" sz="2400" b="1" dirty="0" smtClean="0"/>
              <a:t> радне. </a:t>
            </a:r>
            <a:endParaRPr lang="sr-Cyrl-RS" sz="2400" dirty="0" smtClean="0"/>
          </a:p>
          <a:p>
            <a:r>
              <a:rPr lang="sr-Cyrl-RS" sz="2400" b="1" dirty="0" smtClean="0"/>
              <a:t>Погонске машине</a:t>
            </a:r>
            <a:r>
              <a:rPr lang="sr-Cyrl-RS" sz="2400" dirty="0" smtClean="0"/>
              <a:t> (мотори) трансформишу један облик енергије у други (електромотори, топлотни мотори...).</a:t>
            </a:r>
          </a:p>
          <a:p>
            <a:r>
              <a:rPr lang="sr-Cyrl-RS" sz="2400" b="1" dirty="0" smtClean="0"/>
              <a:t>Радне машине</a:t>
            </a:r>
            <a:r>
              <a:rPr lang="sr-Cyrl-RS" sz="2400" dirty="0" smtClean="0"/>
              <a:t> користе механичку енергију за обављање неке радне операције.</a:t>
            </a:r>
          </a:p>
          <a:p>
            <a:r>
              <a:rPr lang="sr-Cyrl-RS" sz="2400" dirty="0" smtClean="0"/>
              <a:t>Поред њих имамо и </a:t>
            </a:r>
            <a:r>
              <a:rPr lang="sr-Cyrl-RS" sz="2400" b="1" dirty="0" smtClean="0"/>
              <a:t>производне</a:t>
            </a:r>
            <a:r>
              <a:rPr lang="sr-Cyrl-RS" sz="2400" dirty="0" smtClean="0"/>
              <a:t> и </a:t>
            </a:r>
            <a:r>
              <a:rPr lang="sr-Cyrl-RS" sz="2400" b="1" dirty="0" smtClean="0"/>
              <a:t>специјализоване</a:t>
            </a:r>
            <a:r>
              <a:rPr lang="sr-Cyrl-RS" sz="2400" dirty="0" smtClean="0"/>
              <a:t> </a:t>
            </a:r>
            <a:r>
              <a:rPr lang="sr-Cyrl-RS" sz="2400" b="1" dirty="0" smtClean="0"/>
              <a:t>машине</a:t>
            </a:r>
            <a:r>
              <a:rPr lang="sr-Cyrl-R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398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Прости машине – прости алати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 smtClean="0"/>
              <a:t>Принцип рада сложених машина и механизама заснован је принципима рада простих машина: полуге, стрме равни, клина, ваљка, точка, кугле и котура</a:t>
            </a:r>
            <a:r>
              <a:rPr lang="sr-Cyrl-RS" dirty="0" smtClean="0"/>
              <a:t>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00" y="3124199"/>
            <a:ext cx="4758431" cy="310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52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Полуга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2400" dirty="0" smtClean="0"/>
              <a:t>Један од најстаријих и најчешће коришћених простих алата.</a:t>
            </a:r>
          </a:p>
          <a:p>
            <a:r>
              <a:rPr lang="sr-Cyrl-RS" sz="2400" b="1" dirty="0" smtClean="0"/>
              <a:t>Полугом</a:t>
            </a:r>
            <a:r>
              <a:rPr lang="sr-Cyrl-RS" sz="2400" dirty="0" smtClean="0"/>
              <a:t> се назива сваки штап који је ослоњен на једну чврсту тачку (</a:t>
            </a:r>
            <a:r>
              <a:rPr lang="sr-Cyrl-RS" sz="2400" b="1" dirty="0" smtClean="0"/>
              <a:t>ослонац</a:t>
            </a:r>
            <a:r>
              <a:rPr lang="sr-Cyrl-RS" sz="2400" dirty="0" smtClean="0"/>
              <a:t>). </a:t>
            </a:r>
          </a:p>
          <a:p>
            <a:r>
              <a:rPr lang="sr-Cyrl-RS" sz="2400" dirty="0" smtClean="0"/>
              <a:t>Удаљеност ослонца од места где штап додирује терет или наше руке (сила) назива се </a:t>
            </a:r>
            <a:r>
              <a:rPr lang="sr-Cyrl-RS" sz="2400" b="1" dirty="0" smtClean="0"/>
              <a:t>крак</a:t>
            </a:r>
            <a:r>
              <a:rPr lang="sr-Cyrl-RS" sz="2400" dirty="0" smtClean="0"/>
              <a:t>.</a:t>
            </a:r>
          </a:p>
          <a:p>
            <a:endParaRPr lang="sr-Cyrl-RS" sz="2400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23812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0" y="3926874"/>
            <a:ext cx="1941250" cy="22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99" y="4560965"/>
            <a:ext cx="2371725" cy="13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652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577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Наставна тема: ЖИВОТНО И РАДНО                ОКРУЖЕЊЕ</vt:lpstr>
      <vt:lpstr>Развој машина</vt:lpstr>
      <vt:lpstr>Развој машина</vt:lpstr>
      <vt:lpstr>PowerPoint Presentation</vt:lpstr>
      <vt:lpstr>Развој машина</vt:lpstr>
      <vt:lpstr>Никола Тесла </vt:lpstr>
      <vt:lpstr>Појам и улога машина и механизама</vt:lpstr>
      <vt:lpstr>Прости машине – прости алати</vt:lpstr>
      <vt:lpstr>Полуга</vt:lpstr>
      <vt:lpstr>Стрма раван</vt:lpstr>
      <vt:lpstr>Клин</vt:lpstr>
      <vt:lpstr>Ваљак</vt:lpstr>
      <vt:lpstr>Точак</vt:lpstr>
      <vt:lpstr>Котурача</vt:lpstr>
      <vt:lpstr>Домаћи задатак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Наставна тема: ЖИВОТНО И РАДНО                ОКРУЖЕЊЕ</dc:title>
  <dc:creator>Windows User</dc:creator>
  <cp:lastModifiedBy>Windows User</cp:lastModifiedBy>
  <cp:revision>9</cp:revision>
  <dcterms:created xsi:type="dcterms:W3CDTF">2020-09-03T08:35:32Z</dcterms:created>
  <dcterms:modified xsi:type="dcterms:W3CDTF">2020-09-03T09:47:35Z</dcterms:modified>
</cp:coreProperties>
</file>