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0293-3C4E-4380-BD10-6D44FB8E591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C218DEE-1DE1-48D8-AC25-546A54FCA9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0293-3C4E-4380-BD10-6D44FB8E591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8DEE-1DE1-48D8-AC25-546A54FCA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0293-3C4E-4380-BD10-6D44FB8E591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8DEE-1DE1-48D8-AC25-546A54FCA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0293-3C4E-4380-BD10-6D44FB8E591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8DEE-1DE1-48D8-AC25-546A54FCA9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0293-3C4E-4380-BD10-6D44FB8E591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C218DEE-1DE1-48D8-AC25-546A54FCA9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0293-3C4E-4380-BD10-6D44FB8E591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8DEE-1DE1-48D8-AC25-546A54FCA9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0293-3C4E-4380-BD10-6D44FB8E591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8DEE-1DE1-48D8-AC25-546A54FCA9E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0293-3C4E-4380-BD10-6D44FB8E591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8DEE-1DE1-48D8-AC25-546A54FCA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0293-3C4E-4380-BD10-6D44FB8E591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8DEE-1DE1-48D8-AC25-546A54FCA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0293-3C4E-4380-BD10-6D44FB8E591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8DEE-1DE1-48D8-AC25-546A54FCA9E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0293-3C4E-4380-BD10-6D44FB8E591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C218DEE-1DE1-48D8-AC25-546A54FCA9E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430293-3C4E-4380-BD10-6D44FB8E591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C218DEE-1DE1-48D8-AC25-546A54FCA9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ПРОФЕСИЈЕ У ПОДРУЧЈУ РАДА</a:t>
            </a:r>
            <a:br>
              <a:rPr lang="sr-Cyrl-RS" dirty="0" smtClean="0"/>
            </a:br>
            <a:r>
              <a:rPr lang="sr-Cyrl-RS" dirty="0" smtClean="0"/>
              <a:t>САОБРАЋАЈ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41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1148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4004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5334000" cy="299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656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Копнени саобраћај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Употреба ИКТ у копненом саобраћају је све већа, посебно у секторима за организацију и управљање.</a:t>
            </a:r>
          </a:p>
          <a:p>
            <a:r>
              <a:rPr lang="sr-Cyrl-RS" dirty="0" smtClean="0"/>
              <a:t>Електронски знакови за обавештење о видљивости, брзини кретања, клизавости пута, слободним паркинг местима...</a:t>
            </a:r>
          </a:p>
          <a:p>
            <a:r>
              <a:rPr lang="sr-Cyrl-RS" dirty="0" smtClean="0"/>
              <a:t>Сами аутомобили имају уграђен рачунар који обавештава о незатвореним вратима, колико горива има у резервоару, за везивање сигурносног појаса...</a:t>
            </a:r>
          </a:p>
          <a:p>
            <a:r>
              <a:rPr lang="sr-Cyrl-RS" dirty="0" smtClean="0"/>
              <a:t>Неки аутомобили имају и ауто-пилоте</a:t>
            </a:r>
          </a:p>
          <a:p>
            <a:r>
              <a:rPr lang="sr-Cyrl-RS" dirty="0" smtClean="0"/>
              <a:t>Навигација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48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9243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399"/>
            <a:ext cx="4648200" cy="310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181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Водни саобраћај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Светионике су заменили навигациони системи који олакшавају пловидбу.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5" y="2895600"/>
            <a:ext cx="3962400" cy="294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45318"/>
            <a:ext cx="466844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858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Навигација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Уређај који нам помаже д апронађемо одговарајући пут до одредишта и показује нам време за које можемо тамо да стигнемо, обавештава нас да ли на путу има гужве, радова или незгоде.</a:t>
            </a:r>
          </a:p>
          <a:p>
            <a:r>
              <a:rPr lang="sr-Cyrl-RS" dirty="0" smtClean="0"/>
              <a:t>Могу бити уграђени у возила.</a:t>
            </a:r>
          </a:p>
          <a:p>
            <a:r>
              <a:rPr lang="sr-Cyrl-RS" dirty="0" smtClean="0"/>
              <a:t>Користе се и паметни телефони, таблет уређаји и лаптопови на којима има инсталирана апликација за навигацију.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26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3771636" cy="226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3505200" cy="259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402869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r="38349"/>
          <a:stretch/>
        </p:blipFill>
        <p:spPr bwMode="auto">
          <a:xfrm>
            <a:off x="5279254" y="3496322"/>
            <a:ext cx="2547891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069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Домаћи задатак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Преписати </a:t>
            </a:r>
            <a:r>
              <a:rPr lang="sr-Cyrl-RS" sz="2400" dirty="0" smtClean="0"/>
              <a:t>ПОДСЕТНИК и одговорити на питања из ПРОВЕРЕ ЗНАЊА из уџбеника,</a:t>
            </a:r>
            <a:r>
              <a:rPr lang="sr-Cyrl-RS" dirty="0" smtClean="0"/>
              <a:t>страна .27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0400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21050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69" y="3200400"/>
            <a:ext cx="2266025" cy="22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2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sr-Cyrl-RS" dirty="0" smtClean="0"/>
              <a:t>Основни циљ занимања саобраћајне струке јесте да омогући да се људи, роба и добра свих врста безбедно и брзо превезу са једног места на друго.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1379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3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Саобраћајна професија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Постоје различити послови који се могу поделити у три групе:</a:t>
            </a:r>
          </a:p>
          <a:p>
            <a:r>
              <a:rPr lang="sr-Cyrl-RS" dirty="0" smtClean="0"/>
              <a:t>1. Група послова особа које управљају саобраћајним средствима,</a:t>
            </a:r>
          </a:p>
          <a:p>
            <a:r>
              <a:rPr lang="sr-Cyrl-RS" dirty="0" smtClean="0"/>
              <a:t>2. Група послова  особа које се баве организацијом превоза путника и робе, воде рачуна о контроли и исправности возног парка,</a:t>
            </a:r>
          </a:p>
          <a:p>
            <a:r>
              <a:rPr lang="sr-Cyrl-RS" dirty="0" smtClean="0"/>
              <a:t>3. Група послова особа које се баве истраживањем, планирањем и другим битним пословима у вези са развојем и несметаним одвијањем саобраћаја.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9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Прва група послова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Овде спадају особе које управљају возилима – саораћајним средствима.</a:t>
            </a:r>
          </a:p>
          <a:p>
            <a:r>
              <a:rPr lang="sr-Cyrl-RS" dirty="0" smtClean="0"/>
              <a:t>Друмски саобраћај - возачи моторних возила</a:t>
            </a:r>
          </a:p>
          <a:p>
            <a:r>
              <a:rPr lang="sr-Cyrl-RS" dirty="0" smtClean="0"/>
              <a:t>Железнички саобраћај- техничари вуче или машиновође</a:t>
            </a:r>
          </a:p>
          <a:p>
            <a:r>
              <a:rPr lang="sr-Cyrl-RS" dirty="0" smtClean="0"/>
              <a:t>Авио-саобраћај – пилоти</a:t>
            </a:r>
          </a:p>
          <a:p>
            <a:r>
              <a:rPr lang="sr-Cyrl-RS" dirty="0" smtClean="0"/>
              <a:t>Водни саобраћај - кормилари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2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1515"/>
            <a:ext cx="3429000" cy="244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2290"/>
            <a:ext cx="3714750" cy="246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3733800" cy="225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0932"/>
            <a:ext cx="4045097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24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Друга група послова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Људи који организују превоз, брину о исправности возила...</a:t>
            </a:r>
          </a:p>
          <a:p>
            <a:r>
              <a:rPr lang="sr-Cyrl-RS" dirty="0" smtClean="0"/>
              <a:t>Техничари друмског, железничког, наутичког (водног) и ваздушног саобраћаја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42495"/>
            <a:ext cx="3219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974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Трећа група послова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Инжењери – особе које се баве истраживањем, планирањем и другим битним пословима у вези са саобраћајем.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352800" cy="223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57852"/>
            <a:ext cx="3941904" cy="220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9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600" dirty="0" smtClean="0"/>
              <a:t>УПОТРЕБА ИНФОРМАЦИОНИХ ТЕХНОЛОГИЈА У САВРЕМЕНОМ САОБРАЋАЈУ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81200"/>
            <a:ext cx="4038600" cy="4525963"/>
          </a:xfrm>
        </p:spPr>
        <p:txBody>
          <a:bodyPr/>
          <a:lstStyle/>
          <a:p>
            <a:r>
              <a:rPr lang="sr-Cyrl-RS" dirty="0" smtClean="0"/>
              <a:t>ИКТ – информационо-комуникационе технологије</a:t>
            </a:r>
          </a:p>
          <a:p>
            <a:r>
              <a:rPr lang="sr-Cyrl-RS" dirty="0" smtClean="0"/>
              <a:t>Употреба савремене технологије у саобраћају.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60" y="2286000"/>
            <a:ext cx="412140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73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Ваздушни саобраћај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Ваздушни саобраћај је веома условљен развојем технологије. Да би авион безбедно полетео, летео и слетео користе се информационо-комуникационе технологије.</a:t>
            </a:r>
          </a:p>
          <a:p>
            <a:r>
              <a:rPr lang="sr-Cyrl-RS" dirty="0" smtClean="0"/>
              <a:t>Код дужих летова управљање авионом се препушта </a:t>
            </a:r>
            <a:r>
              <a:rPr lang="sr-Cyrl-RS" b="1" dirty="0" smtClean="0"/>
              <a:t>ауто-пилоту</a:t>
            </a:r>
            <a:r>
              <a:rPr lang="sr-Cyrl-RS" dirty="0" smtClean="0"/>
              <a:t>.</a:t>
            </a:r>
          </a:p>
          <a:p>
            <a:r>
              <a:rPr lang="sr-Cyrl-RS" dirty="0" smtClean="0"/>
              <a:t>Њиме управља рачунар руководећи се подацима које прима путем сателита.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6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</TotalTime>
  <Words>388</Words>
  <Application>Microsoft Office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ПРОФЕСИЈЕ У ПОДРУЧЈУ РАДА САОБРАЋАЈ</vt:lpstr>
      <vt:lpstr>PowerPoint Presentation</vt:lpstr>
      <vt:lpstr>Саобраћајна професија</vt:lpstr>
      <vt:lpstr>Прва група послова</vt:lpstr>
      <vt:lpstr>PowerPoint Presentation</vt:lpstr>
      <vt:lpstr>Друга група послова</vt:lpstr>
      <vt:lpstr>Трећа група послова</vt:lpstr>
      <vt:lpstr>УПОТРЕБА ИНФОРМАЦИОНИХ ТЕХНОЛОГИЈА У САВРЕМЕНОМ САОБРАЋАЈУ</vt:lpstr>
      <vt:lpstr>Ваздушни саобраћај</vt:lpstr>
      <vt:lpstr>PowerPoint Presentation</vt:lpstr>
      <vt:lpstr>Копнени саобраћај</vt:lpstr>
      <vt:lpstr>PowerPoint Presentation</vt:lpstr>
      <vt:lpstr>Водни саобраћај</vt:lpstr>
      <vt:lpstr>Навигација</vt:lpstr>
      <vt:lpstr>PowerPoint Presentation</vt:lpstr>
      <vt:lpstr>Домаћи задатак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ПРОФЕСИЈЕ У ПОДРУЧЈУ РАДА САОБРАЋАЈ</dc:title>
  <dc:creator>Windows User</dc:creator>
  <cp:lastModifiedBy>Windows User</cp:lastModifiedBy>
  <cp:revision>6</cp:revision>
  <dcterms:created xsi:type="dcterms:W3CDTF">2020-09-29T17:20:02Z</dcterms:created>
  <dcterms:modified xsi:type="dcterms:W3CDTF">2020-09-29T18:17:53Z</dcterms:modified>
</cp:coreProperties>
</file>